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43db58d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43db58d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43db58d4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43db58d4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7f5c55af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7f5c55a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7f5c55a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7f5c55a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a77ba0a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a77ba0a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a77ba0a4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a77ba0a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a77ba0a4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a77ba0a4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a77ba0a4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a77ba0a4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a77ba0a4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a77ba0a4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a77ba0a4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a77ba0a4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3db58d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43db58d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7f5c55af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7f5c55af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7f5c55af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7f5c55af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43db58d4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43db58d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43db58d4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43db58d4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3db58d4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43db58d4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43db58d4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243db58d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c64b48d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c64b48d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43db58d4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43db58d4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4c158f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f4c158f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4c158fe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4c158fe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7f5c55a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7f5c55a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7f5c55a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7f5c55a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7f5c55af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7f5c55af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f4c158fe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f4c158fe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43db58d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43db58d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CORAL Online Summit 2022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466950" y="3413150"/>
            <a:ext cx="8320200" cy="1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Making the Most of the Management and Organization Modules</a:t>
            </a:r>
            <a:endParaRPr sz="24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Sarah Dennis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CORAL’s Organization Module</a:t>
            </a:r>
            <a:endParaRPr b="1" sz="3600"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Parent - Child Relationships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Contacts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University Information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602" y="520013"/>
            <a:ext cx="6807649" cy="41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88" y="441975"/>
            <a:ext cx="8044225" cy="42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233350"/>
            <a:ext cx="766762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13" y="148625"/>
            <a:ext cx="5726787" cy="14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050" y="1823119"/>
            <a:ext cx="5726774" cy="149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750" y="3543175"/>
            <a:ext cx="5726775" cy="1279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75" y="130875"/>
            <a:ext cx="2396500" cy="4881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750" y="207400"/>
            <a:ext cx="3546575" cy="42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/>
          <p:nvPr/>
        </p:nvSpPr>
        <p:spPr>
          <a:xfrm>
            <a:off x="883375" y="4821500"/>
            <a:ext cx="523500" cy="191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63" y="154750"/>
            <a:ext cx="4841075" cy="483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/>
          <p:nvPr/>
        </p:nvSpPr>
        <p:spPr>
          <a:xfrm>
            <a:off x="3325225" y="1004650"/>
            <a:ext cx="1125000" cy="50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3325225" y="2374600"/>
            <a:ext cx="1238100" cy="544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3332275" y="3664825"/>
            <a:ext cx="1238100" cy="544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238" y="1380175"/>
            <a:ext cx="33813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238" y="1010711"/>
            <a:ext cx="5434376" cy="31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26" y="325450"/>
            <a:ext cx="4445549" cy="4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625" y="1076325"/>
            <a:ext cx="33528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513" y="1219200"/>
            <a:ext cx="627697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526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Learning Goals</a:t>
            </a:r>
            <a:endParaRPr b="1" sz="3600"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Maximize usage of Management Module.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Increase knowledge and usage of Organization Module.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87" y="111850"/>
            <a:ext cx="6926074" cy="491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32"/>
          <p:cNvCxnSpPr/>
          <p:nvPr/>
        </p:nvCxnSpPr>
        <p:spPr>
          <a:xfrm flipH="1" rot="10800000">
            <a:off x="3820475" y="1945500"/>
            <a:ext cx="247500" cy="72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25" y="173338"/>
            <a:ext cx="2680575" cy="47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700" y="258262"/>
            <a:ext cx="2362000" cy="46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- Child Relationships</a:t>
            </a:r>
            <a:endParaRPr/>
          </a:p>
        </p:txBody>
      </p:sp>
      <p:sp>
        <p:nvSpPr>
          <p:cNvPr id="274" name="Google Shape;274;p3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Relationship formed on the Child side.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900" y="1092125"/>
            <a:ext cx="4299299" cy="295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Name search results for “Mark”.</a:t>
            </a:r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38" y="258525"/>
            <a:ext cx="6872521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Organization Records for our multi-site system.</a:t>
            </a:r>
            <a:endParaRPr/>
          </a:p>
        </p:txBody>
      </p:sp>
      <p:pic>
        <p:nvPicPr>
          <p:cNvPr id="287" name="Google Shape;2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38" y="304800"/>
            <a:ext cx="7551732" cy="38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Parent - Child Relationship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Contacts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Shows “Publisher of”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IPs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FTE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Notes</a:t>
            </a:r>
            <a:endParaRPr sz="1800"/>
          </a:p>
        </p:txBody>
      </p:sp>
      <p:sp>
        <p:nvSpPr>
          <p:cNvPr id="293" name="Google Shape;293;p3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University Organization Record</a:t>
            </a: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900" y="780163"/>
            <a:ext cx="4299799" cy="35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/>
          <p:nvPr/>
        </p:nvSpPr>
        <p:spPr>
          <a:xfrm>
            <a:off x="5999575" y="3176650"/>
            <a:ext cx="679200" cy="49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6006650" y="4039800"/>
            <a:ext cx="778200" cy="323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Conclusions</a:t>
            </a:r>
            <a:endParaRPr b="1" sz="6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Sarah Dennis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CORAL’s Management Module</a:t>
            </a:r>
            <a:endParaRPr b="1" sz="3600"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What are you using your Management Module for?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Examples of the docs we use in our Management Module.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988" y="405563"/>
            <a:ext cx="6190026" cy="43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63" y="282387"/>
            <a:ext cx="6291525" cy="457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49" y="205175"/>
            <a:ext cx="2943050" cy="46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925" y="281613"/>
            <a:ext cx="2943049" cy="450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00" y="375025"/>
            <a:ext cx="8291850" cy="43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715" y="1379675"/>
            <a:ext cx="2143235" cy="322997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150" y="1768438"/>
            <a:ext cx="4137249" cy="2372026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0"/>
          <p:cNvSpPr txBox="1"/>
          <p:nvPr>
            <p:ph type="title"/>
          </p:nvPr>
        </p:nvSpPr>
        <p:spPr>
          <a:xfrm>
            <a:off x="830700" y="569675"/>
            <a:ext cx="7057800" cy="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Onboarding Documentation	</a:t>
            </a:r>
            <a:endParaRPr b="1" sz="3600"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30700" y="2043125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Licensing Checklists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Workflows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Guides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Policies</a:t>
            </a:r>
            <a:endParaRPr sz="2400"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751" y="1608625"/>
            <a:ext cx="2782751" cy="260805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3225" y="1463275"/>
            <a:ext cx="2876174" cy="2982374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845600"/>
            <a:ext cx="75150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Documents to Ease Workflow</a:t>
            </a:r>
            <a:r>
              <a:rPr lang="en"/>
              <a:t>	</a:t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Link to FTE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Logo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Text templates</a:t>
            </a:r>
            <a:endParaRPr sz="2400"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200" y="1679323"/>
            <a:ext cx="4979149" cy="178485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175" y="3549075"/>
            <a:ext cx="4541975" cy="1200825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125" y="2233023"/>
            <a:ext cx="5267848" cy="16202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